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4" r:id="rId4"/>
  </p:sldMasterIdLst>
  <p:notesMasterIdLst>
    <p:notesMasterId r:id="rId15"/>
  </p:notesMasterIdLst>
  <p:sldIdLst>
    <p:sldId id="21624" r:id="rId5"/>
    <p:sldId id="262" r:id="rId6"/>
    <p:sldId id="4932" r:id="rId7"/>
    <p:sldId id="2147374934" r:id="rId8"/>
    <p:sldId id="4883" r:id="rId9"/>
    <p:sldId id="2147374935" r:id="rId10"/>
    <p:sldId id="1788" r:id="rId11"/>
    <p:sldId id="21640" r:id="rId12"/>
    <p:sldId id="269" r:id="rId13"/>
    <p:sldId id="278"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varScale="1">
        <p:scale>
          <a:sx n="78" d="100"/>
          <a:sy n="78" d="100"/>
        </p:scale>
        <p:origin x="132"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69C8D-A7BA-432B-9561-043025D1CB43}" type="datetimeFigureOut">
              <a:rPr kumimoji="1" lang="ja-JP" altLang="en-US" smtClean="0"/>
              <a:t>2025/2/17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F37AE-A910-4E04-9BD5-4C005882C1FF}" type="slidenum">
              <a:rPr kumimoji="1" lang="ja-JP" altLang="en-US" smtClean="0"/>
              <a:t>‹#›</a:t>
            </a:fld>
            <a:endParaRPr kumimoji="1" lang="ja-JP" altLang="en-US"/>
          </a:p>
        </p:txBody>
      </p:sp>
    </p:spTree>
    <p:extLst>
      <p:ext uri="{BB962C8B-B14F-4D97-AF65-F5344CB8AC3E}">
        <p14:creationId xmlns:p14="http://schemas.microsoft.com/office/powerpoint/2010/main" val="29864767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AF37AE-A910-4E04-9BD5-4C005882C1FF}" type="slidenum">
              <a:rPr kumimoji="1" lang="ja-JP" altLang="en-US" smtClean="0"/>
              <a:t>7</a:t>
            </a:fld>
            <a:endParaRPr kumimoji="1" lang="ja-JP" altLang="en-US"/>
          </a:p>
        </p:txBody>
      </p:sp>
    </p:spTree>
    <p:extLst>
      <p:ext uri="{BB962C8B-B14F-4D97-AF65-F5344CB8AC3E}">
        <p14:creationId xmlns:p14="http://schemas.microsoft.com/office/powerpoint/2010/main" val="7164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748E74-330E-4CB1-15D5-099CDB2021A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2CF1C98-4A76-EE70-BF58-5071B82FC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4E07961-CC04-2C55-9B68-08623F10B6B7}"/>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6B5A4A11-035D-39EE-0E33-E5C8260A60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19539D-A9D6-7A5C-F8D8-D51851288F9A}"/>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250360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4A072B-C948-2D3F-EB33-EABF674370F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39F5526-728B-EB75-B642-FFA80CAE5D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958ECA-6CD2-E8FD-CBC9-F5890BDFCC69}"/>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513936B5-4FE5-84D0-FAD5-FAC32CCBD2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55A919-EEC8-9B00-07B2-D3B76A35C0DF}"/>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865002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8401D4-B36D-C9F7-0A28-5F1FC653C67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4C6F25B-3BB2-D9A6-CE52-F4565B20485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87EF17-DB39-448C-1C38-245F3516C4B5}"/>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54DF926C-4EE8-63E5-0CC0-95B7D4A1B2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F7159B-DA08-478F-D179-F272E021671E}"/>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270645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C8456D-0103-35DF-4B61-8A2B6B388E2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417A01-3799-CABC-17B6-1F1E5008FE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94A9EE5-CFBD-7A70-110A-0F65A62E29BF}"/>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92F5799D-8D52-A65D-22AE-A290CC96C0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087613-459D-73BB-B681-F41A12E59568}"/>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427722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9517EE-A45C-9E43-E757-A1E789EB629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2357F3-56AB-7D47-92AB-D0C431CE719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8EDAF6-9FD4-819F-E052-69807C1E8B16}"/>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7C48FFF1-A4F9-FC42-C21A-B2234A9734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3BA65F-880D-37BA-CD33-3F5B1AEB451D}"/>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2244917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540948-BD14-CF2A-4B20-7EDE779D778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4025E1-B7CC-1CED-F0E3-FE6D109D4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AFF55C4-B1DD-8B2D-1D5B-19167552473E}"/>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8986C7AF-689A-3EF8-4A69-537B1F17AB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B0B70C-8A88-5157-9739-42077BC7704A}"/>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221818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AF42D-6C61-E34F-5D58-94BD4F0EB1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35456B-D8F3-8B13-01B0-0A1882BF448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A98A6EF-9445-AF2F-B53B-FBE34F74C31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DBF14DB-E330-45A0-C690-2C249B33E4C8}"/>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67D81A5F-EFFA-D601-2943-A9844E5603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1977F8-8278-773C-AFC7-36FCDBD7E29E}"/>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765196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043F65-83E8-2648-59B0-770C943FE70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93A91A-49A0-16ED-10EB-FD8B095D0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959225D-6A4F-347F-B4EF-0E0D9AA031E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981F558-A9A8-BEA4-BD43-C2F747682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DFE94DB-DEB2-41D7-9568-3E88B4C794B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491599-05E4-D1C3-1E16-7D54314A3AB4}"/>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8" name="フッター プレースホルダー 7">
            <a:extLst>
              <a:ext uri="{FF2B5EF4-FFF2-40B4-BE49-F238E27FC236}">
                <a16:creationId xmlns:a16="http://schemas.microsoft.com/office/drawing/2014/main" id="{DC4E6C81-FB4B-7CA9-BEA4-70062D0E4E5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024BB45-B68B-E68F-73C7-46379D15EBC9}"/>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3643889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DFE123-4803-7130-E262-2C15C69F0E9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F381CD9-8DD5-3F3E-8475-05E1D101762D}"/>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4" name="フッター プレースホルダー 3">
            <a:extLst>
              <a:ext uri="{FF2B5EF4-FFF2-40B4-BE49-F238E27FC236}">
                <a16:creationId xmlns:a16="http://schemas.microsoft.com/office/drawing/2014/main" id="{F037D4A6-67EC-002C-B83B-17B4994CD18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4B7CBC6-29B2-CFE6-A591-127C62CE9904}"/>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2610925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A9DC68C-7364-3B5F-C2F5-F010BCFC7324}"/>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3" name="フッター プレースホルダー 2">
            <a:extLst>
              <a:ext uri="{FF2B5EF4-FFF2-40B4-BE49-F238E27FC236}">
                <a16:creationId xmlns:a16="http://schemas.microsoft.com/office/drawing/2014/main" id="{18DD247D-CABA-C5D6-8965-9C0E8602FAB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0758661-139F-AF33-EF37-B2A592EC8E15}"/>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1475377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87D69D-CAD2-C5BE-074C-63D7ECFE889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3E1CFD-A4CA-F2CB-545E-25432ED5D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3D484CC-8696-4F5A-1FC9-17ABD9682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7DA296-2EA9-C501-99B8-E265CBD09381}"/>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D4650B5E-669C-5455-41F9-C8DB4F2EE98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6ECAD8-FC99-EACB-7229-2F2D40C61B63}"/>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380693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6D287-EE14-43BC-0380-0AB6FB3C5D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1225CD-BA14-0244-89B1-DE11D27642B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B09D2C-55BF-0E4D-A819-54DBD5203746}"/>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71532828-7FD5-D060-075A-686DB8B5B0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74C9A7-23C2-D6E0-6200-8A1C51C555BB}"/>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3306762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3629B-54D2-8E5F-1B21-6A2A15C9F74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1C8D6D0-40C5-D1F8-5264-9BF0DCAC6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BABF770-86C3-DCE2-53C9-84C82A4F4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C75E1C9-C61E-6E07-1FC8-3CD1B8F582ED}"/>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66D10E70-89EE-D41D-2B3F-AB745643B89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F7FB08-B6EA-567E-118C-739E56234800}"/>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119301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C9DAA4-4E72-B8DE-CDBB-9F416028F58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8FB095-FB4B-1A3E-CE1F-F6DE4884AE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0C96E1-18AC-EECF-1E28-32C033051289}"/>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E5DCC044-4DB8-0BB0-7461-1FB5BB0081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8FAB64-2056-B5A0-F840-083F130D153B}"/>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108455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CDD4EEC-E54D-FF1E-3D5F-0DB9D3C3D3D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1DC3B79-663A-8756-8735-A609AD6FE09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B6124F-C42D-9EA1-1D26-3FA4CD3AF1E3}"/>
              </a:ext>
            </a:extLst>
          </p:cNvPr>
          <p:cNvSpPr>
            <a:spLocks noGrp="1"/>
          </p:cNvSpPr>
          <p:nvPr>
            <p:ph type="dt" sz="half" idx="10"/>
          </p:nvPr>
        </p:nvSpPr>
        <p:spPr/>
        <p:txBody>
          <a:body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0FDFB70A-3867-15E0-D34A-0C7F5DDE62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ED377A-EE3E-E1E9-43C1-9910BD8C04FC}"/>
              </a:ext>
            </a:extLst>
          </p:cNvPr>
          <p:cNvSpPr>
            <a:spLocks noGrp="1"/>
          </p:cNvSpPr>
          <p:nvPr>
            <p:ph type="sldNum" sz="quarter" idx="12"/>
          </p:nvPr>
        </p:nvSpPr>
        <p:spPr/>
        <p:txBody>
          <a:body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123368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1_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B4EDD1C-81E6-4D48-89AE-2729EE9A18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95" y="15336"/>
            <a:ext cx="12192000" cy="6857308"/>
          </a:xfrm>
          <a:prstGeom prst="rect">
            <a:avLst/>
          </a:prstGeom>
        </p:spPr>
      </p:pic>
      <p:sp>
        <p:nvSpPr>
          <p:cNvPr id="2" name="Title 1"/>
          <p:cNvSpPr>
            <a:spLocks noGrp="1"/>
          </p:cNvSpPr>
          <p:nvPr>
            <p:ph type="ctrTitle"/>
          </p:nvPr>
        </p:nvSpPr>
        <p:spPr>
          <a:xfrm>
            <a:off x="664477" y="1124885"/>
            <a:ext cx="10932607" cy="2061558"/>
          </a:xfrm>
        </p:spPr>
        <p:txBody>
          <a:bodyPr anchor="ctr">
            <a:normAutofit/>
          </a:bodyPr>
          <a:lstStyle>
            <a:lvl1pPr algn="ctr">
              <a:lnSpc>
                <a:spcPct val="150000"/>
              </a:lnSpc>
              <a:defRPr sz="2500" b="1">
                <a:solidFill>
                  <a:schemeClr val="tx1"/>
                </a:solidFill>
              </a:defRPr>
            </a:lvl1pPr>
          </a:lstStyle>
          <a:p>
            <a:r>
              <a:rPr lang="ja-JP" altLang="en-US"/>
              <a:t>マスター タイトルの書式設定</a:t>
            </a:r>
            <a:endParaRPr lang="en-US"/>
          </a:p>
        </p:txBody>
      </p:sp>
      <p:sp>
        <p:nvSpPr>
          <p:cNvPr id="3" name="Subtitle 2"/>
          <p:cNvSpPr>
            <a:spLocks noGrp="1"/>
          </p:cNvSpPr>
          <p:nvPr>
            <p:ph type="subTitle" idx="1" hasCustomPrompt="1"/>
          </p:nvPr>
        </p:nvSpPr>
        <p:spPr>
          <a:xfrm>
            <a:off x="3931407" y="4913443"/>
            <a:ext cx="4398744" cy="1045811"/>
          </a:xfrm>
        </p:spPr>
        <p:txBody>
          <a:bodyPr>
            <a:noAutofit/>
          </a:bodyPr>
          <a:lstStyle>
            <a:lvl1pPr marL="0" indent="0" algn="ctr">
              <a:buNone/>
              <a:defRPr sz="1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所属・名前の書式設定</a:t>
            </a:r>
            <a:endParaRPr lang="en-US" altLang="ja-JP"/>
          </a:p>
        </p:txBody>
      </p:sp>
      <p:pic>
        <p:nvPicPr>
          <p:cNvPr id="7" name="図 6">
            <a:extLst>
              <a:ext uri="{FF2B5EF4-FFF2-40B4-BE49-F238E27FC236}">
                <a16:creationId xmlns:a16="http://schemas.microsoft.com/office/drawing/2014/main" id="{31F5575A-976B-42C7-A0DF-CC5284D629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10" y="6073889"/>
            <a:ext cx="1424516" cy="787971"/>
          </a:xfrm>
          <a:prstGeom prst="rect">
            <a:avLst/>
          </a:prstGeom>
        </p:spPr>
      </p:pic>
      <p:pic>
        <p:nvPicPr>
          <p:cNvPr id="8" name="図 7">
            <a:extLst>
              <a:ext uri="{FF2B5EF4-FFF2-40B4-BE49-F238E27FC236}">
                <a16:creationId xmlns:a16="http://schemas.microsoft.com/office/drawing/2014/main" id="{EB765BB5-BBF1-4639-B289-A4CB4DFCD9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26052" y="-3059"/>
            <a:ext cx="1678761" cy="650566"/>
          </a:xfrm>
          <a:prstGeom prst="rect">
            <a:avLst/>
          </a:prstGeom>
        </p:spPr>
      </p:pic>
    </p:spTree>
    <p:extLst>
      <p:ext uri="{BB962C8B-B14F-4D97-AF65-F5344CB8AC3E}">
        <p14:creationId xmlns:p14="http://schemas.microsoft.com/office/powerpoint/2010/main" val="1311563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目次">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B718F23-EE1C-498C-B933-9D70FE1BCB11}"/>
              </a:ext>
            </a:extLst>
          </p:cNvPr>
          <p:cNvSpPr>
            <a:spLocks noGrp="1"/>
          </p:cNvSpPr>
          <p:nvPr>
            <p:ph type="sldNum" sz="quarter" idx="4"/>
          </p:nvPr>
        </p:nvSpPr>
        <p:spPr>
          <a:xfrm>
            <a:off x="9221133" y="6516970"/>
            <a:ext cx="2743200" cy="341030"/>
          </a:xfrm>
          <a:prstGeom prst="rect">
            <a:avLst/>
          </a:prstGeom>
        </p:spPr>
        <p:txBody>
          <a:bodyPr vert="horz" lIns="91440" tIns="45720" rIns="91440" bIns="45720" rtlCol="0" anchor="ctr"/>
          <a:lstStyle>
            <a:lvl1pPr algn="r">
              <a:defRPr sz="1000">
                <a:solidFill>
                  <a:schemeClr val="tx1"/>
                </a:solidFill>
                <a:latin typeface="メイリオ" panose="020B0604030504040204" pitchFamily="50" charset="-128"/>
                <a:ea typeface="メイリオ" panose="020B0604030504040204" pitchFamily="50" charset="-128"/>
              </a:defRPr>
            </a:lvl1pPr>
          </a:lstStyle>
          <a:p>
            <a:fld id="{37A2BC7A-9A29-4214-9C17-E1056205E2E2}" type="slidenum">
              <a:rPr kumimoji="1" lang="ja-JP" altLang="en-US" smtClean="0"/>
              <a:pPr/>
              <a:t>‹#›</a:t>
            </a:fld>
            <a:endParaRPr kumimoji="1" lang="ja-JP" altLang="en-US"/>
          </a:p>
        </p:txBody>
      </p:sp>
      <p:sp>
        <p:nvSpPr>
          <p:cNvPr id="12" name="Content Placeholder 2">
            <a:extLst>
              <a:ext uri="{FF2B5EF4-FFF2-40B4-BE49-F238E27FC236}">
                <a16:creationId xmlns:a16="http://schemas.microsoft.com/office/drawing/2014/main" id="{8B65D696-7D7D-4153-A75D-66B08F6C1463}"/>
              </a:ext>
            </a:extLst>
          </p:cNvPr>
          <p:cNvSpPr>
            <a:spLocks noGrp="1"/>
          </p:cNvSpPr>
          <p:nvPr>
            <p:ph sz="half" idx="1"/>
          </p:nvPr>
        </p:nvSpPr>
        <p:spPr>
          <a:xfrm>
            <a:off x="383117" y="765176"/>
            <a:ext cx="11425767" cy="5578475"/>
          </a:xfrm>
        </p:spPr>
        <p:txBody>
          <a:bodyPr/>
          <a:lstStyle>
            <a:lvl1pPr>
              <a:defRPr sz="1800">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itle Placeholder 1">
            <a:extLst>
              <a:ext uri="{FF2B5EF4-FFF2-40B4-BE49-F238E27FC236}">
                <a16:creationId xmlns:a16="http://schemas.microsoft.com/office/drawing/2014/main" id="{FF8DAE01-8891-4032-9E27-17E96A2BF768}"/>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lvl1pPr>
              <a:defRPr sz="2200"/>
            </a:lvl1pPr>
          </a:lstStyle>
          <a:p>
            <a:r>
              <a:rPr lang="ja-JP" altLang="en-US"/>
              <a:t>タイトルの書式設定</a:t>
            </a:r>
            <a:endParaRPr lang="en-US"/>
          </a:p>
        </p:txBody>
      </p:sp>
    </p:spTree>
    <p:extLst>
      <p:ext uri="{BB962C8B-B14F-4D97-AF65-F5344CB8AC3E}">
        <p14:creationId xmlns:p14="http://schemas.microsoft.com/office/powerpoint/2010/main" val="1878784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3_セクション見出し">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7A2BC7A-9A29-4214-9C17-E1056205E2E2}" type="slidenum">
              <a:rPr kumimoji="1" lang="ja-JP" altLang="en-US" smtClean="0"/>
              <a:t>‹#›</a:t>
            </a:fld>
            <a:endParaRPr kumimoji="1" lang="ja-JP" altLang="en-US"/>
          </a:p>
        </p:txBody>
      </p:sp>
      <p:pic>
        <p:nvPicPr>
          <p:cNvPr id="11" name="図 10">
            <a:extLst>
              <a:ext uri="{FF2B5EF4-FFF2-40B4-BE49-F238E27FC236}">
                <a16:creationId xmlns:a16="http://schemas.microsoft.com/office/drawing/2014/main" id="{016776EE-64D8-4562-891D-C08F551882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308"/>
          </a:xfrm>
          <a:prstGeom prst="rect">
            <a:avLst/>
          </a:prstGeom>
        </p:spPr>
      </p:pic>
      <p:sp>
        <p:nvSpPr>
          <p:cNvPr id="2" name="Title 1"/>
          <p:cNvSpPr>
            <a:spLocks noGrp="1"/>
          </p:cNvSpPr>
          <p:nvPr>
            <p:ph type="title"/>
          </p:nvPr>
        </p:nvSpPr>
        <p:spPr>
          <a:xfrm>
            <a:off x="831851" y="1144274"/>
            <a:ext cx="10515600" cy="2852737"/>
          </a:xfrm>
        </p:spPr>
        <p:txBody>
          <a:bodyPr anchor="b">
            <a:normAutofit/>
          </a:bodyPr>
          <a:lstStyle>
            <a:lvl1pPr>
              <a:defRPr sz="2500">
                <a:solidFill>
                  <a:schemeClr val="tx1"/>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274165"/>
            <a:ext cx="10515600" cy="1500187"/>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pic>
        <p:nvPicPr>
          <p:cNvPr id="12" name="図 11">
            <a:extLst>
              <a:ext uri="{FF2B5EF4-FFF2-40B4-BE49-F238E27FC236}">
                <a16:creationId xmlns:a16="http://schemas.microsoft.com/office/drawing/2014/main" id="{09F37176-91DB-4414-9DF5-76988D112D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10" y="6073889"/>
            <a:ext cx="1424516" cy="787971"/>
          </a:xfrm>
          <a:prstGeom prst="rect">
            <a:avLst/>
          </a:prstGeom>
        </p:spPr>
      </p:pic>
      <p:pic>
        <p:nvPicPr>
          <p:cNvPr id="13" name="図 12">
            <a:extLst>
              <a:ext uri="{FF2B5EF4-FFF2-40B4-BE49-F238E27FC236}">
                <a16:creationId xmlns:a16="http://schemas.microsoft.com/office/drawing/2014/main" id="{03D9CCA0-AECA-4339-8AE0-22AC5B0256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26052" y="-3059"/>
            <a:ext cx="1678761" cy="650566"/>
          </a:xfrm>
          <a:prstGeom prst="rect">
            <a:avLst/>
          </a:prstGeom>
        </p:spPr>
      </p:pic>
    </p:spTree>
    <p:extLst>
      <p:ext uri="{BB962C8B-B14F-4D97-AF65-F5344CB8AC3E}">
        <p14:creationId xmlns:p14="http://schemas.microsoft.com/office/powerpoint/2010/main" val="4119791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タイトルとコンテンツ（見出しなし）">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E96A0A3-16CB-4169-8544-2334654B5993}"/>
              </a:ext>
            </a:extLst>
          </p:cNvPr>
          <p:cNvSpPr>
            <a:spLocks noGrp="1"/>
          </p:cNvSpPr>
          <p:nvPr>
            <p:ph type="sldNum" sz="quarter" idx="4"/>
          </p:nvPr>
        </p:nvSpPr>
        <p:spPr>
          <a:xfrm>
            <a:off x="9221133" y="6516970"/>
            <a:ext cx="2743200" cy="341030"/>
          </a:xfrm>
          <a:prstGeom prst="rect">
            <a:avLst/>
          </a:prstGeom>
        </p:spPr>
        <p:txBody>
          <a:bodyPr vert="horz" lIns="91440" tIns="45720" rIns="91440" bIns="45720" rtlCol="0" anchor="ctr"/>
          <a:lstStyle>
            <a:lvl1pPr algn="r">
              <a:defRPr sz="1000">
                <a:solidFill>
                  <a:schemeClr val="tx1"/>
                </a:solidFill>
                <a:latin typeface="メイリオ" panose="020B0604030504040204" pitchFamily="50" charset="-128"/>
                <a:ea typeface="メイリオ" panose="020B0604030504040204" pitchFamily="50" charset="-128"/>
              </a:defRPr>
            </a:lvl1pPr>
          </a:lstStyle>
          <a:p>
            <a:fld id="{37A2BC7A-9A29-4214-9C17-E1056205E2E2}" type="slidenum">
              <a:rPr kumimoji="1" lang="ja-JP" altLang="en-US" smtClean="0"/>
              <a:pPr/>
              <a:t>‹#›</a:t>
            </a:fld>
            <a:endParaRPr kumimoji="1" lang="ja-JP" altLang="en-US"/>
          </a:p>
        </p:txBody>
      </p:sp>
      <p:sp>
        <p:nvSpPr>
          <p:cNvPr id="10" name="Content Placeholder 2">
            <a:extLst>
              <a:ext uri="{FF2B5EF4-FFF2-40B4-BE49-F238E27FC236}">
                <a16:creationId xmlns:a16="http://schemas.microsoft.com/office/drawing/2014/main" id="{3F2BF2C2-E941-49C5-8604-7879E24BEBA9}"/>
              </a:ext>
            </a:extLst>
          </p:cNvPr>
          <p:cNvSpPr>
            <a:spLocks noGrp="1"/>
          </p:cNvSpPr>
          <p:nvPr>
            <p:ph sz="half" idx="1"/>
          </p:nvPr>
        </p:nvSpPr>
        <p:spPr>
          <a:xfrm>
            <a:off x="383117" y="765176"/>
            <a:ext cx="11425767" cy="5577259"/>
          </a:xfr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Placeholder 1">
            <a:extLst>
              <a:ext uri="{FF2B5EF4-FFF2-40B4-BE49-F238E27FC236}">
                <a16:creationId xmlns:a16="http://schemas.microsoft.com/office/drawing/2014/main" id="{4647BFF9-2EBB-4B68-A57F-A5F491CEFC05}"/>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Tree>
    <p:extLst>
      <p:ext uri="{BB962C8B-B14F-4D97-AF65-F5344CB8AC3E}">
        <p14:creationId xmlns:p14="http://schemas.microsoft.com/office/powerpoint/2010/main" val="483585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タイトルとコンテンツ（見出しあり）">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EBA4D9BC-99A2-4370-9EA8-9ABA3E56A30A}"/>
              </a:ext>
            </a:extLst>
          </p:cNvPr>
          <p:cNvSpPr>
            <a:spLocks noGrp="1"/>
          </p:cNvSpPr>
          <p:nvPr>
            <p:ph type="body" idx="13"/>
          </p:nvPr>
        </p:nvSpPr>
        <p:spPr>
          <a:xfrm>
            <a:off x="389719" y="800924"/>
            <a:ext cx="11412563" cy="801430"/>
          </a:xfrm>
        </p:spPr>
        <p:txBody>
          <a:bodyPr anchor="t">
            <a:normAutofit/>
          </a:bodyPr>
          <a:lstStyle>
            <a:lvl1pPr marL="0" indent="0">
              <a:lnSpc>
                <a:spcPct val="100000"/>
              </a:lnSpc>
              <a:spcBef>
                <a:spcPts val="0"/>
              </a:spcBef>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endParaRPr lang="en-US" altLang="ja-JP"/>
          </a:p>
        </p:txBody>
      </p:sp>
      <p:sp>
        <p:nvSpPr>
          <p:cNvPr id="12" name="Slide Number Placeholder 5">
            <a:extLst>
              <a:ext uri="{FF2B5EF4-FFF2-40B4-BE49-F238E27FC236}">
                <a16:creationId xmlns:a16="http://schemas.microsoft.com/office/drawing/2014/main" id="{FD3B2C02-6097-435B-8147-0BC796A9C6B6}"/>
              </a:ext>
            </a:extLst>
          </p:cNvPr>
          <p:cNvSpPr>
            <a:spLocks noGrp="1"/>
          </p:cNvSpPr>
          <p:nvPr>
            <p:ph type="sldNum" sz="quarter" idx="4"/>
          </p:nvPr>
        </p:nvSpPr>
        <p:spPr>
          <a:xfrm>
            <a:off x="9221133" y="6516970"/>
            <a:ext cx="2743200" cy="341030"/>
          </a:xfrm>
          <a:prstGeom prst="rect">
            <a:avLst/>
          </a:prstGeom>
        </p:spPr>
        <p:txBody>
          <a:bodyPr vert="horz" lIns="91440" tIns="45720" rIns="91440" bIns="45720" rtlCol="0" anchor="ctr"/>
          <a:lstStyle>
            <a:lvl1pPr algn="r">
              <a:defRPr sz="1000">
                <a:solidFill>
                  <a:schemeClr val="tx1"/>
                </a:solidFill>
                <a:latin typeface="メイリオ" panose="020B0604030504040204" pitchFamily="50" charset="-128"/>
                <a:ea typeface="メイリオ" panose="020B0604030504040204" pitchFamily="50" charset="-128"/>
              </a:defRPr>
            </a:lvl1pPr>
          </a:lstStyle>
          <a:p>
            <a:fld id="{37A2BC7A-9A29-4214-9C17-E1056205E2E2}" type="slidenum">
              <a:rPr kumimoji="1" lang="ja-JP" altLang="en-US" smtClean="0"/>
              <a:pPr/>
              <a:t>‹#›</a:t>
            </a:fld>
            <a:endParaRPr kumimoji="1" lang="ja-JP" altLang="en-US"/>
          </a:p>
        </p:txBody>
      </p:sp>
      <p:sp>
        <p:nvSpPr>
          <p:cNvPr id="13" name="Content Placeholder 2">
            <a:extLst>
              <a:ext uri="{FF2B5EF4-FFF2-40B4-BE49-F238E27FC236}">
                <a16:creationId xmlns:a16="http://schemas.microsoft.com/office/drawing/2014/main" id="{51E8A347-EBF8-4207-A148-281AD7A82D6E}"/>
              </a:ext>
            </a:extLst>
          </p:cNvPr>
          <p:cNvSpPr>
            <a:spLocks noGrp="1"/>
          </p:cNvSpPr>
          <p:nvPr>
            <p:ph sz="half" idx="1"/>
          </p:nvPr>
        </p:nvSpPr>
        <p:spPr>
          <a:xfrm>
            <a:off x="383117" y="1743028"/>
            <a:ext cx="11425767" cy="4599407"/>
          </a:xfr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itle Placeholder 1">
            <a:extLst>
              <a:ext uri="{FF2B5EF4-FFF2-40B4-BE49-F238E27FC236}">
                <a16:creationId xmlns:a16="http://schemas.microsoft.com/office/drawing/2014/main" id="{B855E389-6E0A-4DD9-875B-2928E0C17A5A}"/>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Tree>
    <p:extLst>
      <p:ext uri="{BB962C8B-B14F-4D97-AF65-F5344CB8AC3E}">
        <p14:creationId xmlns:p14="http://schemas.microsoft.com/office/powerpoint/2010/main" val="351848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2つのコンテンツ（見出しなし）">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7A2BC7A-9A29-4214-9C17-E1056205E2E2}" type="slidenum">
              <a:rPr kumimoji="1" lang="ja-JP" altLang="en-US" smtClean="0"/>
              <a:t>‹#›</a:t>
            </a:fld>
            <a:endParaRPr kumimoji="1" lang="ja-JP" altLang="en-US"/>
          </a:p>
        </p:txBody>
      </p:sp>
      <p:sp>
        <p:nvSpPr>
          <p:cNvPr id="9" name="Content Placeholder 2">
            <a:extLst>
              <a:ext uri="{FF2B5EF4-FFF2-40B4-BE49-F238E27FC236}">
                <a16:creationId xmlns:a16="http://schemas.microsoft.com/office/drawing/2014/main" id="{6B2B0F16-7782-4C09-A5D3-CF7CFB4AAC32}"/>
              </a:ext>
            </a:extLst>
          </p:cNvPr>
          <p:cNvSpPr>
            <a:spLocks noGrp="1"/>
          </p:cNvSpPr>
          <p:nvPr>
            <p:ph sz="half" idx="1"/>
          </p:nvPr>
        </p:nvSpPr>
        <p:spPr>
          <a:xfrm>
            <a:off x="383117" y="765176"/>
            <a:ext cx="5636684" cy="5577259"/>
          </a:xfrm>
        </p:spPr>
        <p:txBody>
          <a:bodyPr/>
          <a:lstStyle>
            <a:lvl1pPr>
              <a:defRPr>
                <a:solidFill>
                  <a:schemeClr val="tx1">
                    <a:lumMod val="90000"/>
                    <a:lumOff val="10000"/>
                  </a:schemeClr>
                </a:solidFill>
                <a:latin typeface="メイリオ" panose="020B0604030504040204" pitchFamily="50" charset="-128"/>
                <a:ea typeface="メイリオ" panose="020B0604030504040204" pitchFamily="50" charset="-128"/>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Content Placeholder 2">
            <a:extLst>
              <a:ext uri="{FF2B5EF4-FFF2-40B4-BE49-F238E27FC236}">
                <a16:creationId xmlns:a16="http://schemas.microsoft.com/office/drawing/2014/main" id="{997C9C21-E3D0-4014-A17C-3B5D4B6E6AF3}"/>
              </a:ext>
            </a:extLst>
          </p:cNvPr>
          <p:cNvSpPr>
            <a:spLocks noGrp="1"/>
          </p:cNvSpPr>
          <p:nvPr>
            <p:ph sz="half" idx="13"/>
          </p:nvPr>
        </p:nvSpPr>
        <p:spPr>
          <a:xfrm>
            <a:off x="6172203" y="765176"/>
            <a:ext cx="5636684" cy="5577259"/>
          </a:xfr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Title Placeholder 1">
            <a:extLst>
              <a:ext uri="{FF2B5EF4-FFF2-40B4-BE49-F238E27FC236}">
                <a16:creationId xmlns:a16="http://schemas.microsoft.com/office/drawing/2014/main" id="{C507E826-D6CF-4DCD-B041-453BB3F074A7}"/>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Tree>
    <p:extLst>
      <p:ext uri="{BB962C8B-B14F-4D97-AF65-F5344CB8AC3E}">
        <p14:creationId xmlns:p14="http://schemas.microsoft.com/office/powerpoint/2010/main" val="2009090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2つのコンテンツ（見出しあり）">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7A2BC7A-9A29-4214-9C17-E1056205E2E2}" type="slidenum">
              <a:rPr kumimoji="1" lang="ja-JP" altLang="en-US" smtClean="0"/>
              <a:t>‹#›</a:t>
            </a:fld>
            <a:endParaRPr kumimoji="1" lang="ja-JP" altLang="en-US"/>
          </a:p>
        </p:txBody>
      </p:sp>
      <p:sp>
        <p:nvSpPr>
          <p:cNvPr id="10" name="Content Placeholder 2">
            <a:extLst>
              <a:ext uri="{FF2B5EF4-FFF2-40B4-BE49-F238E27FC236}">
                <a16:creationId xmlns:a16="http://schemas.microsoft.com/office/drawing/2014/main" id="{11AFE287-BCBE-48D7-AC1A-304AE41F30E8}"/>
              </a:ext>
            </a:extLst>
          </p:cNvPr>
          <p:cNvSpPr>
            <a:spLocks noGrp="1"/>
          </p:cNvSpPr>
          <p:nvPr>
            <p:ph sz="half" idx="13"/>
          </p:nvPr>
        </p:nvSpPr>
        <p:spPr>
          <a:xfrm>
            <a:off x="383117" y="1743028"/>
            <a:ext cx="5636684" cy="4599406"/>
          </a:xfr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2">
            <a:extLst>
              <a:ext uri="{FF2B5EF4-FFF2-40B4-BE49-F238E27FC236}">
                <a16:creationId xmlns:a16="http://schemas.microsoft.com/office/drawing/2014/main" id="{74AEB278-CB57-40DD-95E9-23E0A631C2A8}"/>
              </a:ext>
            </a:extLst>
          </p:cNvPr>
          <p:cNvSpPr>
            <a:spLocks noGrp="1"/>
          </p:cNvSpPr>
          <p:nvPr>
            <p:ph sz="half" idx="14"/>
          </p:nvPr>
        </p:nvSpPr>
        <p:spPr>
          <a:xfrm>
            <a:off x="6172203" y="1743028"/>
            <a:ext cx="5636684" cy="4599406"/>
          </a:xfrm>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Text Placeholder 2">
            <a:extLst>
              <a:ext uri="{FF2B5EF4-FFF2-40B4-BE49-F238E27FC236}">
                <a16:creationId xmlns:a16="http://schemas.microsoft.com/office/drawing/2014/main" id="{52F27DCA-F6F9-476F-9091-58BB26455F00}"/>
              </a:ext>
            </a:extLst>
          </p:cNvPr>
          <p:cNvSpPr>
            <a:spLocks noGrp="1"/>
          </p:cNvSpPr>
          <p:nvPr>
            <p:ph type="body" idx="15"/>
          </p:nvPr>
        </p:nvSpPr>
        <p:spPr>
          <a:xfrm>
            <a:off x="396325" y="806208"/>
            <a:ext cx="5630081" cy="796147"/>
          </a:xfrm>
        </p:spPr>
        <p:txBody>
          <a:bodyPr anchor="t">
            <a:normAutofit/>
          </a:bodyPr>
          <a:lstStyle>
            <a:lvl1pPr marL="0" indent="0">
              <a:lnSpc>
                <a:spcPct val="100000"/>
              </a:lnSpc>
              <a:spcBef>
                <a:spcPts val="0"/>
              </a:spcBef>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endParaRPr lang="en-US" altLang="ja-JP"/>
          </a:p>
        </p:txBody>
      </p:sp>
      <p:sp>
        <p:nvSpPr>
          <p:cNvPr id="13" name="Text Placeholder 2">
            <a:extLst>
              <a:ext uri="{FF2B5EF4-FFF2-40B4-BE49-F238E27FC236}">
                <a16:creationId xmlns:a16="http://schemas.microsoft.com/office/drawing/2014/main" id="{706C5DF0-E31D-42E9-B6DD-67A27E8AD4AD}"/>
              </a:ext>
            </a:extLst>
          </p:cNvPr>
          <p:cNvSpPr>
            <a:spLocks noGrp="1"/>
          </p:cNvSpPr>
          <p:nvPr>
            <p:ph type="body" idx="16"/>
          </p:nvPr>
        </p:nvSpPr>
        <p:spPr>
          <a:xfrm>
            <a:off x="6178806" y="806208"/>
            <a:ext cx="5630081" cy="796147"/>
          </a:xfrm>
        </p:spPr>
        <p:txBody>
          <a:bodyPr anchor="t">
            <a:normAutofit/>
          </a:bodyPr>
          <a:lstStyle>
            <a:lvl1pPr marL="0" indent="0">
              <a:lnSpc>
                <a:spcPct val="100000"/>
              </a:lnSpc>
              <a:spcBef>
                <a:spcPts val="0"/>
              </a:spcBef>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endParaRPr lang="en-US" altLang="ja-JP"/>
          </a:p>
        </p:txBody>
      </p:sp>
      <p:sp>
        <p:nvSpPr>
          <p:cNvPr id="8" name="Title Placeholder 1">
            <a:extLst>
              <a:ext uri="{FF2B5EF4-FFF2-40B4-BE49-F238E27FC236}">
                <a16:creationId xmlns:a16="http://schemas.microsoft.com/office/drawing/2014/main" id="{A85753F3-135D-4820-9B5C-33F38A0F0500}"/>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Tree>
    <p:extLst>
      <p:ext uri="{BB962C8B-B14F-4D97-AF65-F5344CB8AC3E}">
        <p14:creationId xmlns:p14="http://schemas.microsoft.com/office/powerpoint/2010/main" val="77297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12991-F3F8-C404-83C9-F825FAF6AEC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1AC5E8-BA1D-8054-C683-2D232C3AEE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00FE0A-08FD-A77B-E39C-DD40AFE10756}"/>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6DA83668-C2BD-55E5-CEFF-916CAE294F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7C4741-F4D4-0C84-4B53-FCECC835C131}"/>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3306662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タイトルのみ">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7A2BC7A-9A29-4214-9C17-E1056205E2E2}" type="slidenum">
              <a:rPr kumimoji="1" lang="ja-JP" altLang="en-US" smtClean="0"/>
              <a:t>‹#›</a:t>
            </a:fld>
            <a:endParaRPr kumimoji="1" lang="ja-JP" altLang="en-US"/>
          </a:p>
        </p:txBody>
      </p:sp>
      <p:sp>
        <p:nvSpPr>
          <p:cNvPr id="6" name="Title Placeholder 1">
            <a:extLst>
              <a:ext uri="{FF2B5EF4-FFF2-40B4-BE49-F238E27FC236}">
                <a16:creationId xmlns:a16="http://schemas.microsoft.com/office/drawing/2014/main" id="{624C1FF0-15B3-423A-B403-89DE8B18F60D}"/>
              </a:ext>
            </a:extLst>
          </p:cNvPr>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Tree>
    <p:extLst>
      <p:ext uri="{BB962C8B-B14F-4D97-AF65-F5344CB8AC3E}">
        <p14:creationId xmlns:p14="http://schemas.microsoft.com/office/powerpoint/2010/main" val="920244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28863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2471598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567942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3301332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248149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3743117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106597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445411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679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CEB310-379A-9C41-9636-1EF9490B30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E85317-03F3-6E24-1B0F-FC77C44A2F5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EF560B-D593-15B5-BF59-4824407388D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2C990FE-CD4D-8956-CC43-75A2A8D4304E}"/>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7A731D4D-8590-8019-F24C-A3919134EE1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292AE24-882F-CDA0-8CA1-8BB40281A8E1}"/>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409409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4243626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882000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3" name="Line 9"/>
          <p:cNvSpPr>
            <a:spLocks noChangeShapeType="1"/>
          </p:cNvSpPr>
          <p:nvPr userDrawn="1"/>
        </p:nvSpPr>
        <p:spPr bwMode="auto">
          <a:xfrm>
            <a:off x="1111740" y="3516313"/>
            <a:ext cx="9937261" cy="0"/>
          </a:xfrm>
          <a:prstGeom prst="line">
            <a:avLst/>
          </a:prstGeom>
          <a:noFill/>
          <a:ln w="127000" cmpd="thickThin">
            <a:solidFill>
              <a:schemeClr val="accent6"/>
            </a:solidFill>
            <a:round/>
            <a:headEnd/>
            <a:tailEnd/>
          </a:ln>
          <a:effectLst/>
        </p:spPr>
        <p:txBody>
          <a:bodyPr/>
          <a:lstStyle/>
          <a:p>
            <a:pPr>
              <a:defRPr/>
            </a:pPr>
            <a:endParaRPr lang="ja-JP" altLang="en-US" sz="1662">
              <a:effectLst>
                <a:outerShdw blurRad="38100" dist="38100" dir="2700000" algn="tl">
                  <a:srgbClr val="000000">
                    <a:alpha val="43137"/>
                  </a:srgbClr>
                </a:outerShdw>
              </a:effectLst>
              <a:latin typeface="Arial" charset="0"/>
            </a:endParaRPr>
          </a:p>
        </p:txBody>
      </p:sp>
      <p:sp>
        <p:nvSpPr>
          <p:cNvPr id="2" name="タイトル 1"/>
          <p:cNvSpPr>
            <a:spLocks noGrp="1"/>
          </p:cNvSpPr>
          <p:nvPr>
            <p:ph type="title"/>
          </p:nvPr>
        </p:nvSpPr>
        <p:spPr>
          <a:xfrm>
            <a:off x="1111739" y="2872861"/>
            <a:ext cx="10174516" cy="511784"/>
          </a:xfrm>
          <a:prstGeom prst="rect">
            <a:avLst/>
          </a:prstGeom>
        </p:spPr>
        <p:txBody>
          <a:bodyPr/>
          <a:lstStyle>
            <a:lvl1pPr algn="l">
              <a:defRPr sz="2954">
                <a:solidFill>
                  <a:srgbClr val="2D2D8A"/>
                </a:solidFill>
              </a:defRPr>
            </a:lvl1pPr>
          </a:lstStyle>
          <a:p>
            <a:r>
              <a:rPr lang="ja-JP" altLang="en-US" dirty="0"/>
              <a:t>マスタ タイトルの書式設定</a:t>
            </a:r>
          </a:p>
        </p:txBody>
      </p:sp>
    </p:spTree>
    <p:extLst>
      <p:ext uri="{BB962C8B-B14F-4D97-AF65-F5344CB8AC3E}">
        <p14:creationId xmlns:p14="http://schemas.microsoft.com/office/powerpoint/2010/main" val="304891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2F1AB5-FAE5-D2BF-04DD-041114A42CC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7FDE09-1846-35A9-4255-2B5B673BA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6078DAB-3C86-642F-1734-2E182F456D3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CF435C8-B8F9-73FD-9A7A-8F040D012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8D77630-4E8E-B861-1589-56D080514DD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681528B-BE64-BED6-880A-0CE95AF0D699}"/>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8" name="フッター プレースホルダー 7">
            <a:extLst>
              <a:ext uri="{FF2B5EF4-FFF2-40B4-BE49-F238E27FC236}">
                <a16:creationId xmlns:a16="http://schemas.microsoft.com/office/drawing/2014/main" id="{4EAC203E-F202-7BCC-3B27-0FF4A5C24D3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C5623A-A79D-AC6C-31A5-F7B9991ADC31}"/>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102919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921AF-D762-62D4-5D48-126EC9C2B39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48D459-A641-DBE2-F229-8A4A53BCB95D}"/>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4" name="フッター プレースホルダー 3">
            <a:extLst>
              <a:ext uri="{FF2B5EF4-FFF2-40B4-BE49-F238E27FC236}">
                <a16:creationId xmlns:a16="http://schemas.microsoft.com/office/drawing/2014/main" id="{3015BF9A-542F-1923-12BD-7DB67A85F6B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3EED4A3-7BB0-F63F-5965-8D982D2D67BE}"/>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364572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7EEA775-0893-5958-7BAB-06C4C6433568}"/>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3" name="フッター プレースホルダー 2">
            <a:extLst>
              <a:ext uri="{FF2B5EF4-FFF2-40B4-BE49-F238E27FC236}">
                <a16:creationId xmlns:a16="http://schemas.microsoft.com/office/drawing/2014/main" id="{B84FCF2C-34DA-F8F3-9845-FE7AEF2CB07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711F904-69CF-64AC-85CD-6731913AD336}"/>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222220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9B0B0-8600-EC0D-8B1A-616A283B37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2AEA9B-2090-F173-0288-E880001508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6C2212-5CD5-D12D-D25D-3EE566259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041690D-EEFB-72E9-D85F-B823F7CF2891}"/>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1C065F46-7146-04A3-D5C0-7FD4DD14D1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18C9007-2E2A-31F3-EFB4-FC737FFE6CA5}"/>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332946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A4EC3-E74B-F9EA-FA0F-89A6B7B500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8AA603A-58FA-DBAF-635A-06F0AEEE6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E14F89A-2DFB-69F8-CA94-675B0B797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7703022-A729-48E4-60A8-8B00BEE778E4}"/>
              </a:ext>
            </a:extLst>
          </p:cNvPr>
          <p:cNvSpPr>
            <a:spLocks noGrp="1"/>
          </p:cNvSpPr>
          <p:nvPr>
            <p:ph type="dt" sz="half" idx="10"/>
          </p:nvPr>
        </p:nvSpPr>
        <p:spPr/>
        <p:txBody>
          <a:bodyPr/>
          <a:lstStyle/>
          <a:p>
            <a:fld id="{64392A15-134E-4D84-8B76-45E8F74AB218}" type="datetimeFigureOut">
              <a:rPr kumimoji="1" lang="ja-JP" altLang="en-US" smtClean="0"/>
              <a:t>2025/2/17</a:t>
            </a:fld>
            <a:endParaRPr kumimoji="1" lang="ja-JP" altLang="en-US"/>
          </a:p>
        </p:txBody>
      </p:sp>
      <p:sp>
        <p:nvSpPr>
          <p:cNvPr id="6" name="フッター プレースホルダー 5">
            <a:extLst>
              <a:ext uri="{FF2B5EF4-FFF2-40B4-BE49-F238E27FC236}">
                <a16:creationId xmlns:a16="http://schemas.microsoft.com/office/drawing/2014/main" id="{9310784A-FF92-D8FE-7038-EB4B97A322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CA170A0-4E21-437C-5EAD-6404B40B41D1}"/>
              </a:ext>
            </a:extLst>
          </p:cNvPr>
          <p:cNvSpPr>
            <a:spLocks noGrp="1"/>
          </p:cNvSpPr>
          <p:nvPr>
            <p:ph type="sldNum" sz="quarter" idx="12"/>
          </p:nvPr>
        </p:nvSpPr>
        <p:spPr/>
        <p:txBody>
          <a:body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101343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BB5905D-5C59-5E8C-1935-BBE468986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5CE2A84-0E62-B178-BFA1-3183C87C9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82C905-09FA-916B-D778-3FEE47E1D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392A15-134E-4D84-8B76-45E8F74AB218}"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AB8F6857-FC5E-C184-71C2-ECF98B3D1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B341226-4890-4D1C-D2D2-D2908A9D3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7ABB55-2C3B-420E-86B4-A48551576CCF}" type="slidenum">
              <a:rPr kumimoji="1" lang="ja-JP" altLang="en-US" smtClean="0"/>
              <a:t>‹#›</a:t>
            </a:fld>
            <a:endParaRPr kumimoji="1" lang="ja-JP" altLang="en-US"/>
          </a:p>
        </p:txBody>
      </p:sp>
    </p:spTree>
    <p:extLst>
      <p:ext uri="{BB962C8B-B14F-4D97-AF65-F5344CB8AC3E}">
        <p14:creationId xmlns:p14="http://schemas.microsoft.com/office/powerpoint/2010/main" val="1635438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9A92945-40BB-BC62-5A5E-2BA10FC44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460D41-6308-F4B4-6EF8-33D9D08F1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DAF3507-535F-E742-81B8-A9BE2CB3D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65F04-FB76-4601-87A4-282890F34337}" type="datetimeFigureOut">
              <a:rPr kumimoji="1" lang="ja-JP" altLang="en-US" smtClean="0"/>
              <a:t>2025/2/17</a:t>
            </a:fld>
            <a:endParaRPr kumimoji="1" lang="ja-JP" altLang="en-US"/>
          </a:p>
        </p:txBody>
      </p:sp>
      <p:sp>
        <p:nvSpPr>
          <p:cNvPr id="5" name="フッター プレースホルダー 4">
            <a:extLst>
              <a:ext uri="{FF2B5EF4-FFF2-40B4-BE49-F238E27FC236}">
                <a16:creationId xmlns:a16="http://schemas.microsoft.com/office/drawing/2014/main" id="{73911C38-2149-1CE1-A7DC-7516BE5AE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0C0284-3BDD-4C5F-F4D5-3067DB458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C802D-793F-408B-8D09-4F70000C4503}" type="slidenum">
              <a:rPr kumimoji="1" lang="ja-JP" altLang="en-US" smtClean="0"/>
              <a:t>‹#›</a:t>
            </a:fld>
            <a:endParaRPr kumimoji="1" lang="ja-JP" altLang="en-US"/>
          </a:p>
        </p:txBody>
      </p:sp>
    </p:spTree>
    <p:extLst>
      <p:ext uri="{BB962C8B-B14F-4D97-AF65-F5344CB8AC3E}">
        <p14:creationId xmlns:p14="http://schemas.microsoft.com/office/powerpoint/2010/main" val="1894146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9C69A10-FD59-43BB-A0D6-663253959B4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346"/>
            <a:ext cx="12192000" cy="6857308"/>
          </a:xfrm>
          <a:prstGeom prst="rect">
            <a:avLst/>
          </a:prstGeom>
        </p:spPr>
      </p:pic>
      <p:sp>
        <p:nvSpPr>
          <p:cNvPr id="2" name="Title Placeholder 1"/>
          <p:cNvSpPr>
            <a:spLocks noGrp="1"/>
          </p:cNvSpPr>
          <p:nvPr>
            <p:ph type="title"/>
          </p:nvPr>
        </p:nvSpPr>
        <p:spPr>
          <a:xfrm>
            <a:off x="383118" y="114077"/>
            <a:ext cx="10319935" cy="467212"/>
          </a:xfrm>
          <a:prstGeom prst="rect">
            <a:avLst/>
          </a:prstGeom>
        </p:spPr>
        <p:txBody>
          <a:bodyPr vert="horz" lIns="91440" tIns="45720" rIns="91440" bIns="45720" rtlCol="0" anchor="ctr">
            <a:normAutofit/>
          </a:bodyPr>
          <a:lstStyle/>
          <a:p>
            <a:r>
              <a:rPr lang="ja-JP" altLang="en-US"/>
              <a:t>タイトルの書式設定</a:t>
            </a:r>
            <a:endParaRPr lang="en-US"/>
          </a:p>
        </p:txBody>
      </p:sp>
      <p:sp>
        <p:nvSpPr>
          <p:cNvPr id="3" name="Text Placeholder 2"/>
          <p:cNvSpPr>
            <a:spLocks noGrp="1"/>
          </p:cNvSpPr>
          <p:nvPr>
            <p:ph type="body" idx="1"/>
          </p:nvPr>
        </p:nvSpPr>
        <p:spPr>
          <a:xfrm>
            <a:off x="383118" y="765176"/>
            <a:ext cx="11419164" cy="5582124"/>
          </a:xfrm>
          <a:prstGeom prst="rect">
            <a:avLst/>
          </a:prstGeom>
        </p:spPr>
        <p:txBody>
          <a:bodyPr vert="horz" lIns="91440" tIns="45720" rIns="91440" bIns="45720" rtlCol="0">
            <a:normAutofit/>
          </a:bodyPr>
          <a:lstStyle/>
          <a:p>
            <a:pPr lvl="0"/>
            <a:r>
              <a:rPr lang="ja-JP" altLang="en-US"/>
              <a:t>マスター テキストの書式設定あああああああああああああああああああああああああああああああああああああああああああああああああああああああ</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4"/>
          </p:nvPr>
        </p:nvSpPr>
        <p:spPr>
          <a:xfrm>
            <a:off x="9221133" y="6516970"/>
            <a:ext cx="2743200" cy="341030"/>
          </a:xfrm>
          <a:prstGeom prst="rect">
            <a:avLst/>
          </a:prstGeom>
        </p:spPr>
        <p:txBody>
          <a:bodyPr vert="horz" lIns="91440" tIns="45720" rIns="91440" bIns="45720" rtlCol="0" anchor="ctr"/>
          <a:lstStyle>
            <a:lvl1pPr algn="r">
              <a:defRPr sz="1000">
                <a:solidFill>
                  <a:schemeClr val="tx1"/>
                </a:solidFill>
                <a:latin typeface="メイリオ" panose="020B0604030504040204" pitchFamily="50" charset="-128"/>
                <a:ea typeface="メイリオ" panose="020B0604030504040204" pitchFamily="50" charset="-128"/>
              </a:defRPr>
            </a:lvl1pPr>
          </a:lstStyle>
          <a:p>
            <a:fld id="{37A2BC7A-9A29-4214-9C17-E1056205E2E2}" type="slidenum">
              <a:rPr kumimoji="1" lang="ja-JP" altLang="en-US" smtClean="0"/>
              <a:pPr/>
              <a:t>‹#›</a:t>
            </a:fld>
            <a:endParaRPr kumimoji="1" lang="ja-JP" altLang="en-US"/>
          </a:p>
        </p:txBody>
      </p:sp>
      <p:cxnSp>
        <p:nvCxnSpPr>
          <p:cNvPr id="5" name="直線コネクタ 4">
            <a:extLst>
              <a:ext uri="{FF2B5EF4-FFF2-40B4-BE49-F238E27FC236}">
                <a16:creationId xmlns:a16="http://schemas.microsoft.com/office/drawing/2014/main" id="{9EA90683-7301-4112-B982-6865C415D3BD}"/>
              </a:ext>
            </a:extLst>
          </p:cNvPr>
          <p:cNvCxnSpPr/>
          <p:nvPr userDrawn="1"/>
        </p:nvCxnSpPr>
        <p:spPr>
          <a:xfrm>
            <a:off x="0" y="583108"/>
            <a:ext cx="1219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2DC2E431-4290-45BF-AFE0-50842B0013A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2810" y="6073889"/>
            <a:ext cx="1424516" cy="787971"/>
          </a:xfrm>
          <a:prstGeom prst="rect">
            <a:avLst/>
          </a:prstGeom>
        </p:spPr>
      </p:pic>
      <p:pic>
        <p:nvPicPr>
          <p:cNvPr id="12" name="図 11">
            <a:extLst>
              <a:ext uri="{FF2B5EF4-FFF2-40B4-BE49-F238E27FC236}">
                <a16:creationId xmlns:a16="http://schemas.microsoft.com/office/drawing/2014/main" id="{D206A706-9CBE-46F0-A526-3E2128E3E24D}"/>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526052" y="-3059"/>
            <a:ext cx="1678761" cy="650566"/>
          </a:xfrm>
          <a:prstGeom prst="rect">
            <a:avLst/>
          </a:prstGeom>
        </p:spPr>
      </p:pic>
    </p:spTree>
    <p:extLst>
      <p:ext uri="{BB962C8B-B14F-4D97-AF65-F5344CB8AC3E}">
        <p14:creationId xmlns:p14="http://schemas.microsoft.com/office/powerpoint/2010/main" val="63000913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hdr="0" ftr="0" dt="0"/>
  <p:txStyles>
    <p:titleStyle>
      <a:lvl1pPr algn="l" defTabSz="914400" rtl="0" eaLnBrk="1" latinLnBrk="0" hangingPunct="1">
        <a:lnSpc>
          <a:spcPct val="90000"/>
        </a:lnSpc>
        <a:spcBef>
          <a:spcPct val="0"/>
        </a:spcBef>
        <a:buNone/>
        <a:defRPr kumimoji="1" sz="1600" b="1" kern="1200">
          <a:solidFill>
            <a:schemeClr val="tx2"/>
          </a:solidFill>
          <a:latin typeface="メイリオ" panose="020B0604030504040204" pitchFamily="50" charset="-128"/>
          <a:ea typeface="メイリオ" panose="020B0604030504040204" pitchFamily="50" charset="-128"/>
          <a:cs typeface="+mj-cs"/>
        </a:defRPr>
      </a:lvl1pPr>
    </p:titleStyle>
    <p:bodyStyle>
      <a:lvl1pPr marL="0" indent="0" algn="l" defTabSz="914400" rtl="0" eaLnBrk="1" latinLnBrk="0" hangingPunct="1">
        <a:lnSpc>
          <a:spcPct val="125000"/>
        </a:lnSpc>
        <a:spcBef>
          <a:spcPts val="1000"/>
        </a:spcBef>
        <a:buFont typeface="Arial" panose="020B0604020202020204" pitchFamily="34" charset="0"/>
        <a:buNone/>
        <a:defRPr kumimoji="1" sz="1400" kern="1200">
          <a:solidFill>
            <a:schemeClr val="tx1">
              <a:lumMod val="90000"/>
              <a:lumOff val="10000"/>
            </a:schemeClr>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kumimoji="1" sz="1400" kern="1200">
          <a:solidFill>
            <a:schemeClr val="tx1">
              <a:lumMod val="90000"/>
              <a:lumOff val="10000"/>
            </a:schemeClr>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kumimoji="1" sz="1200" kern="1200">
          <a:solidFill>
            <a:schemeClr val="tx1">
              <a:lumMod val="90000"/>
              <a:lumOff val="10000"/>
            </a:schemeClr>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kumimoji="1" sz="1100" kern="1200">
          <a:solidFill>
            <a:schemeClr val="tx1">
              <a:lumMod val="90000"/>
              <a:lumOff val="10000"/>
            </a:schemeClr>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kumimoji="1" sz="1100" kern="1200">
          <a:solidFill>
            <a:schemeClr val="tx1">
              <a:lumMod val="90000"/>
              <a:lumOff val="10000"/>
            </a:schemeClr>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9DC9F-F719-42D0-99E1-FB4674BC49D1}" type="datetimeFigureOut">
              <a:rPr kumimoji="1" lang="ja-JP" altLang="en-US" smtClean="0"/>
              <a:t>2025/2/17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FCE72-12C9-4EDB-8814-2F3662C901FD}" type="slidenum">
              <a:rPr kumimoji="1" lang="ja-JP" altLang="en-US" smtClean="0"/>
              <a:t>‹#›</a:t>
            </a:fld>
            <a:endParaRPr kumimoji="1" lang="ja-JP" altLang="en-US"/>
          </a:p>
        </p:txBody>
      </p:sp>
    </p:spTree>
    <p:extLst>
      <p:ext uri="{BB962C8B-B14F-4D97-AF65-F5344CB8AC3E}">
        <p14:creationId xmlns:p14="http://schemas.microsoft.com/office/powerpoint/2010/main" val="31630739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CD09FEE-B01C-4792-94E6-B525C1C302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915" y="131838"/>
            <a:ext cx="9450784" cy="6615549"/>
          </a:xfrm>
        </p:spPr>
      </p:pic>
    </p:spTree>
    <p:extLst>
      <p:ext uri="{BB962C8B-B14F-4D97-AF65-F5344CB8AC3E}">
        <p14:creationId xmlns:p14="http://schemas.microsoft.com/office/powerpoint/2010/main" val="184298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14E0C81-B940-45B2-8695-2863B76A7706}"/>
              </a:ext>
            </a:extLst>
          </p:cNvPr>
          <p:cNvSpPr>
            <a:spLocks noGrp="1"/>
          </p:cNvSpPr>
          <p:nvPr>
            <p:ph idx="1"/>
          </p:nvPr>
        </p:nvSpPr>
        <p:spPr/>
        <p:txBody>
          <a:bodyPr/>
          <a:lstStyle/>
          <a:p>
            <a:endParaRPr kumimoji="1" lang="ja-JP" altLang="en-US"/>
          </a:p>
        </p:txBody>
      </p:sp>
      <p:pic>
        <p:nvPicPr>
          <p:cNvPr id="4" name="コンテンツ プレースホルダー 4" descr="テーブル, 座る, カップ, 食品 が含まれている画像&#10;&#10;自動的に生成された説明">
            <a:extLst>
              <a:ext uri="{FF2B5EF4-FFF2-40B4-BE49-F238E27FC236}">
                <a16:creationId xmlns:a16="http://schemas.microsoft.com/office/drawing/2014/main" id="{7C6675E5-3BE8-6A7E-70D6-C12F35CF6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1" y="-148407"/>
            <a:ext cx="13428157" cy="7257129"/>
          </a:xfrm>
          <a:prstGeom prst="rect">
            <a:avLst/>
          </a:prstGeom>
        </p:spPr>
      </p:pic>
      <p:sp>
        <p:nvSpPr>
          <p:cNvPr id="6" name="タイトル 5">
            <a:extLst>
              <a:ext uri="{FF2B5EF4-FFF2-40B4-BE49-F238E27FC236}">
                <a16:creationId xmlns:a16="http://schemas.microsoft.com/office/drawing/2014/main" id="{E71EA1C2-D2CA-CBD9-3B60-F9194CC7ADDF}"/>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07223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2653E7E-04B0-47D9-C43B-2F21F1F02112}"/>
              </a:ext>
            </a:extLst>
          </p:cNvPr>
          <p:cNvSpPr>
            <a:spLocks noGrp="1"/>
          </p:cNvSpPr>
          <p:nvPr>
            <p:ph idx="1"/>
          </p:nvPr>
        </p:nvSpPr>
        <p:spPr/>
        <p:txBody>
          <a:bodyPr/>
          <a:lstStyle/>
          <a:p>
            <a:endParaRPr kumimoji="1" lang="ja-JP" altLang="en-US"/>
          </a:p>
        </p:txBody>
      </p:sp>
      <p:pic>
        <p:nvPicPr>
          <p:cNvPr id="4" name="Picture 2">
            <a:extLst>
              <a:ext uri="{FF2B5EF4-FFF2-40B4-BE49-F238E27FC236}">
                <a16:creationId xmlns:a16="http://schemas.microsoft.com/office/drawing/2014/main" id="{F936A193-F5CC-2259-C7E9-58CFF0384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8" y="-154858"/>
            <a:ext cx="12300155" cy="7454892"/>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8EFBAFE0-5245-0DCA-7F8E-2896AF827A38}"/>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16512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BE66F1A-39C0-C795-450B-7833E669A5A8}"/>
              </a:ext>
            </a:extLst>
          </p:cNvPr>
          <p:cNvPicPr>
            <a:picLocks noChangeAspect="1"/>
          </p:cNvPicPr>
          <p:nvPr/>
        </p:nvPicPr>
        <p:blipFill>
          <a:blip r:embed="rId2"/>
          <a:stretch>
            <a:fillRect/>
          </a:stretch>
        </p:blipFill>
        <p:spPr>
          <a:xfrm>
            <a:off x="1186542" y="0"/>
            <a:ext cx="9668290" cy="6858000"/>
          </a:xfrm>
          <a:prstGeom prst="rect">
            <a:avLst/>
          </a:prstGeom>
        </p:spPr>
      </p:pic>
    </p:spTree>
    <p:extLst>
      <p:ext uri="{BB962C8B-B14F-4D97-AF65-F5344CB8AC3E}">
        <p14:creationId xmlns:p14="http://schemas.microsoft.com/office/powerpoint/2010/main" val="497333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図 1" descr="テーブル, 座る, ケーキ, 食品 が含まれている画像&#10;&#10;自動的に生成された説明">
            <a:extLst>
              <a:ext uri="{FF2B5EF4-FFF2-40B4-BE49-F238E27FC236}">
                <a16:creationId xmlns:a16="http://schemas.microsoft.com/office/drawing/2014/main" id="{F1EB9535-20E3-3AEA-7E51-D6FB985D0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91" y="0"/>
            <a:ext cx="9144000" cy="6858000"/>
          </a:xfrm>
          <a:prstGeom prst="rect">
            <a:avLst/>
          </a:prstGeom>
        </p:spPr>
      </p:pic>
      <p:sp>
        <p:nvSpPr>
          <p:cNvPr id="3" name="コンテンツ プレースホルダー 2">
            <a:extLst>
              <a:ext uri="{FF2B5EF4-FFF2-40B4-BE49-F238E27FC236}">
                <a16:creationId xmlns:a16="http://schemas.microsoft.com/office/drawing/2014/main" id="{01D4A097-1BA0-0F1B-E3E1-5AFEEC190D28}"/>
              </a:ext>
            </a:extLst>
          </p:cNvPr>
          <p:cNvSpPr txBox="1">
            <a:spLocks/>
          </p:cNvSpPr>
          <p:nvPr/>
        </p:nvSpPr>
        <p:spPr>
          <a:xfrm>
            <a:off x="10001458" y="4976583"/>
            <a:ext cx="2190542" cy="25976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Font typeface="Arial" panose="020B0604020202020204" pitchFamily="34" charset="0"/>
              <a:buNone/>
            </a:pPr>
            <a:r>
              <a:rPr lang="en-US" altLang="ja-JP" sz="2200" dirty="0">
                <a:solidFill>
                  <a:schemeClr val="bg1"/>
                </a:solidFill>
              </a:rPr>
              <a:t>JAXA</a:t>
            </a:r>
          </a:p>
          <a:p>
            <a:pPr marL="0" indent="0" algn="r">
              <a:buFont typeface="Arial" panose="020B0604020202020204" pitchFamily="34" charset="0"/>
              <a:buNone/>
            </a:pPr>
            <a:r>
              <a:rPr lang="en-US" altLang="ja-JP" sz="2200" dirty="0">
                <a:solidFill>
                  <a:schemeClr val="bg1"/>
                </a:solidFill>
              </a:rPr>
              <a:t>Takara Tomy</a:t>
            </a:r>
          </a:p>
          <a:p>
            <a:pPr marL="0" indent="0" algn="r">
              <a:buFont typeface="Arial" panose="020B0604020202020204" pitchFamily="34" charset="0"/>
              <a:buNone/>
            </a:pPr>
            <a:r>
              <a:rPr lang="en-US" altLang="ja-JP" sz="2200" dirty="0">
                <a:solidFill>
                  <a:schemeClr val="bg1"/>
                </a:solidFill>
              </a:rPr>
              <a:t>SONY</a:t>
            </a:r>
          </a:p>
          <a:p>
            <a:pPr marL="0" indent="0" algn="r">
              <a:buFont typeface="Arial" panose="020B0604020202020204" pitchFamily="34" charset="0"/>
              <a:buNone/>
            </a:pPr>
            <a:r>
              <a:rPr lang="en-US" altLang="ja-JP" sz="2200" dirty="0">
                <a:solidFill>
                  <a:schemeClr val="bg1"/>
                </a:solidFill>
              </a:rPr>
              <a:t>Doshisha Univ</a:t>
            </a:r>
          </a:p>
          <a:p>
            <a:pPr marL="0" indent="0">
              <a:buFont typeface="Arial" panose="020B0604020202020204" pitchFamily="34" charset="0"/>
              <a:buNone/>
            </a:pPr>
            <a:r>
              <a:rPr lang="en-US" altLang="ja-JP" dirty="0">
                <a:solidFill>
                  <a:schemeClr val="bg1"/>
                </a:solidFill>
              </a:rPr>
              <a:t> </a:t>
            </a:r>
            <a:endParaRPr lang="ja-JP" altLang="en-US" dirty="0">
              <a:solidFill>
                <a:schemeClr val="bg1"/>
              </a:solidFill>
            </a:endParaRPr>
          </a:p>
        </p:txBody>
      </p:sp>
    </p:spTree>
    <p:extLst>
      <p:ext uri="{BB962C8B-B14F-4D97-AF65-F5344CB8AC3E}">
        <p14:creationId xmlns:p14="http://schemas.microsoft.com/office/powerpoint/2010/main" val="122798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A6B06-8ED8-6B53-BF1D-8300B8B76BDA}"/>
              </a:ext>
            </a:extLst>
          </p:cNvPr>
          <p:cNvSpPr>
            <a:spLocks noGrp="1"/>
          </p:cNvSpPr>
          <p:nvPr>
            <p:ph type="title"/>
          </p:nvPr>
        </p:nvSpPr>
        <p:spPr>
          <a:xfrm>
            <a:off x="376084" y="674748"/>
            <a:ext cx="5639543" cy="1325563"/>
          </a:xfrm>
        </p:spPr>
        <p:txBody>
          <a:bodyPr/>
          <a:lstStyle/>
          <a:p>
            <a:r>
              <a:rPr lang="en-US" altLang="ja-JP" b="1" dirty="0"/>
              <a:t>Who took the picture? </a:t>
            </a:r>
            <a:endParaRPr kumimoji="1" lang="ja-JP" altLang="en-US" b="1" dirty="0"/>
          </a:p>
        </p:txBody>
      </p:sp>
      <p:pic>
        <p:nvPicPr>
          <p:cNvPr id="4" name="図 3">
            <a:extLst>
              <a:ext uri="{FF2B5EF4-FFF2-40B4-BE49-F238E27FC236}">
                <a16:creationId xmlns:a16="http://schemas.microsoft.com/office/drawing/2014/main" id="{13724BA0-ADB7-3483-59BA-12514D7CDD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4" y="2560462"/>
            <a:ext cx="6072606" cy="4297537"/>
          </a:xfrm>
          <a:prstGeom prst="rect">
            <a:avLst/>
          </a:prstGeom>
        </p:spPr>
      </p:pic>
      <p:pic>
        <p:nvPicPr>
          <p:cNvPr id="5" name="図 4">
            <a:extLst>
              <a:ext uri="{FF2B5EF4-FFF2-40B4-BE49-F238E27FC236}">
                <a16:creationId xmlns:a16="http://schemas.microsoft.com/office/drawing/2014/main" id="{1C65A3F6-5E8B-935E-E311-55EE8AD3A55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5504" y="2560463"/>
            <a:ext cx="6072892" cy="4297537"/>
          </a:xfrm>
          <a:prstGeom prst="rect">
            <a:avLst/>
          </a:prstGeom>
          <a:noFill/>
          <a:ln>
            <a:noFill/>
          </a:ln>
        </p:spPr>
      </p:pic>
      <p:pic>
        <p:nvPicPr>
          <p:cNvPr id="6" name="図 5">
            <a:extLst>
              <a:ext uri="{FF2B5EF4-FFF2-40B4-BE49-F238E27FC236}">
                <a16:creationId xmlns:a16="http://schemas.microsoft.com/office/drawing/2014/main" id="{5A1540F2-243D-69F0-C8D1-257119AD5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557" y="-51632"/>
            <a:ext cx="3977561" cy="2612093"/>
          </a:xfrm>
          <a:prstGeom prst="rect">
            <a:avLst/>
          </a:prstGeom>
        </p:spPr>
      </p:pic>
      <p:sp>
        <p:nvSpPr>
          <p:cNvPr id="7" name="コンテンツ プレースホルダー 2">
            <a:extLst>
              <a:ext uri="{FF2B5EF4-FFF2-40B4-BE49-F238E27FC236}">
                <a16:creationId xmlns:a16="http://schemas.microsoft.com/office/drawing/2014/main" id="{44C2B3F5-6B4C-47C0-0799-7CCB7974F599}"/>
              </a:ext>
            </a:extLst>
          </p:cNvPr>
          <p:cNvSpPr txBox="1">
            <a:spLocks noGrp="1"/>
          </p:cNvSpPr>
          <p:nvPr>
            <p:ph idx="1"/>
          </p:nvPr>
        </p:nvSpPr>
        <p:spPr>
          <a:xfrm>
            <a:off x="9881419" y="1135943"/>
            <a:ext cx="2209800" cy="172873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Font typeface="Arial" panose="020B0604020202020204" pitchFamily="34" charset="0"/>
              <a:buNone/>
            </a:pPr>
            <a:r>
              <a:rPr lang="en-US" altLang="ja-JP" sz="2200" dirty="0"/>
              <a:t>JAXA</a:t>
            </a:r>
          </a:p>
          <a:p>
            <a:pPr marL="0" indent="0" algn="r">
              <a:buFont typeface="Arial" panose="020B0604020202020204" pitchFamily="34" charset="0"/>
              <a:buNone/>
            </a:pPr>
            <a:r>
              <a:rPr lang="en-US" altLang="ja-JP" sz="2200" dirty="0"/>
              <a:t>Takara Tomy</a:t>
            </a:r>
          </a:p>
          <a:p>
            <a:pPr marL="0" indent="0" algn="r">
              <a:buFont typeface="Arial" panose="020B0604020202020204" pitchFamily="34" charset="0"/>
              <a:buNone/>
            </a:pPr>
            <a:r>
              <a:rPr lang="en-US" altLang="ja-JP" sz="2200" dirty="0"/>
              <a:t>SONY</a:t>
            </a:r>
          </a:p>
          <a:p>
            <a:pPr marL="0" indent="0" algn="r">
              <a:buFont typeface="Arial" panose="020B0604020202020204" pitchFamily="34" charset="0"/>
              <a:buNone/>
            </a:pPr>
            <a:r>
              <a:rPr lang="en-US" altLang="ja-JP" sz="2200" dirty="0"/>
              <a:t>Doshisha Univ</a:t>
            </a:r>
          </a:p>
          <a:p>
            <a:pPr marL="0" indent="0">
              <a:buFont typeface="Arial" panose="020B0604020202020204" pitchFamily="34" charset="0"/>
              <a:buNone/>
            </a:pPr>
            <a:r>
              <a:rPr lang="en-US" altLang="ja-JP" dirty="0"/>
              <a:t> </a:t>
            </a:r>
            <a:endParaRPr lang="ja-JP" altLang="en-US" dirty="0"/>
          </a:p>
        </p:txBody>
      </p:sp>
    </p:spTree>
    <p:extLst>
      <p:ext uri="{BB962C8B-B14F-4D97-AF65-F5344CB8AC3E}">
        <p14:creationId xmlns:p14="http://schemas.microsoft.com/office/powerpoint/2010/main" val="112297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18C76-CB39-B1AD-9581-982892C1EDD8}"/>
              </a:ext>
            </a:extLst>
          </p:cNvPr>
          <p:cNvSpPr>
            <a:spLocks noGrp="1"/>
          </p:cNvSpPr>
          <p:nvPr>
            <p:ph type="title"/>
          </p:nvPr>
        </p:nvSpPr>
        <p:spPr/>
        <p:txBody>
          <a:bodyPr/>
          <a:lstStyle/>
          <a:p>
            <a:endParaRPr kumimoji="1" lang="ja-JP" altLang="en-US"/>
          </a:p>
        </p:txBody>
      </p:sp>
      <p:pic>
        <p:nvPicPr>
          <p:cNvPr id="8" name="MMXmovie">
            <a:hlinkClick r:id="" action="ppaction://media"/>
            <a:extLst>
              <a:ext uri="{FF2B5EF4-FFF2-40B4-BE49-F238E27FC236}">
                <a16:creationId xmlns:a16="http://schemas.microsoft.com/office/drawing/2014/main" id="{2DCEFAC0-D897-D335-AA95-80114D0419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5296" y="369873"/>
            <a:ext cx="10968160" cy="6169450"/>
          </a:xfrm>
        </p:spPr>
      </p:pic>
    </p:spTree>
    <p:extLst>
      <p:ext uri="{BB962C8B-B14F-4D97-AF65-F5344CB8AC3E}">
        <p14:creationId xmlns:p14="http://schemas.microsoft.com/office/powerpoint/2010/main" val="4996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4" name="Fireball_Movie_VR4K_crop2" descr="夜空の星&#10;&#10;自動的に生成された説明">
            <a:hlinkClick r:id="" action="ppaction://media"/>
            <a:extLst>
              <a:ext uri="{FF2B5EF4-FFF2-40B4-BE49-F238E27FC236}">
                <a16:creationId xmlns:a16="http://schemas.microsoft.com/office/drawing/2014/main" id="{BBCB4162-EE8F-4639-BDB5-705FFAB2A2E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18100" y="0"/>
            <a:ext cx="4776814" cy="7292848"/>
          </a:xfrm>
          <a:prstGeom prst="rect">
            <a:avLst/>
          </a:prstGeom>
        </p:spPr>
      </p:pic>
    </p:spTree>
    <p:extLst>
      <p:ext uri="{BB962C8B-B14F-4D97-AF65-F5344CB8AC3E}">
        <p14:creationId xmlns:p14="http://schemas.microsoft.com/office/powerpoint/2010/main" val="33006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2C7CDE-76A1-2666-8514-DB1C3DB64E6A}"/>
              </a:ext>
            </a:extLst>
          </p:cNvPr>
          <p:cNvSpPr>
            <a:spLocks noGrp="1"/>
          </p:cNvSpPr>
          <p:nvPr>
            <p:ph type="title"/>
          </p:nvPr>
        </p:nvSpPr>
        <p:spPr/>
        <p:txBody>
          <a:bodyPr/>
          <a:lstStyle/>
          <a:p>
            <a:r>
              <a:rPr kumimoji="1" lang="en-US" altLang="ja-JP" dirty="0"/>
              <a:t>Yes, MMX is a nice business card for entering the </a:t>
            </a:r>
            <a:r>
              <a:rPr kumimoji="1" lang="en-US" altLang="ja-JP" b="1" dirty="0">
                <a:solidFill>
                  <a:srgbClr val="FF0000"/>
                </a:solidFill>
              </a:rPr>
              <a:t>Mars</a:t>
            </a:r>
            <a:r>
              <a:rPr kumimoji="1" lang="en-US" altLang="ja-JP" dirty="0"/>
              <a:t> exploration club </a:t>
            </a:r>
            <a:endParaRPr kumimoji="1" lang="ja-JP" altLang="en-US" dirty="0"/>
          </a:p>
        </p:txBody>
      </p:sp>
      <p:sp>
        <p:nvSpPr>
          <p:cNvPr id="3" name="コンテンツ プレースホルダー 2">
            <a:extLst>
              <a:ext uri="{FF2B5EF4-FFF2-40B4-BE49-F238E27FC236}">
                <a16:creationId xmlns:a16="http://schemas.microsoft.com/office/drawing/2014/main" id="{F61A57F4-C9EB-9318-7C4E-5818A8997B13}"/>
              </a:ext>
            </a:extLst>
          </p:cNvPr>
          <p:cNvSpPr>
            <a:spLocks noGrp="1"/>
          </p:cNvSpPr>
          <p:nvPr>
            <p:ph idx="1"/>
          </p:nvPr>
        </p:nvSpPr>
        <p:spPr/>
        <p:txBody>
          <a:bodyPr/>
          <a:lstStyle/>
          <a:p>
            <a:pPr marL="0" indent="0">
              <a:buNone/>
            </a:pPr>
            <a:endParaRPr kumimoji="1" lang="en-US" altLang="ja-JP" dirty="0"/>
          </a:p>
          <a:p>
            <a:pPr marL="0" indent="0">
              <a:buNone/>
            </a:pPr>
            <a:r>
              <a:rPr kumimoji="1" lang="en-US" altLang="ja-JP" b="1" dirty="0"/>
              <a:t>Hayabusa2, SLIM, MMX, …</a:t>
            </a:r>
          </a:p>
          <a:p>
            <a:pPr marL="0" indent="0">
              <a:buNone/>
            </a:pPr>
            <a:endParaRPr lang="en-US" altLang="ja-JP" dirty="0"/>
          </a:p>
          <a:p>
            <a:pPr marL="0" indent="0">
              <a:buNone/>
            </a:pPr>
            <a:r>
              <a:rPr kumimoji="1" lang="en-US" altLang="ja-JP" dirty="0"/>
              <a:t>I hav</a:t>
            </a:r>
            <a:r>
              <a:rPr lang="en-US" altLang="ja-JP" dirty="0"/>
              <a:t>e been thinking that </a:t>
            </a:r>
            <a:r>
              <a:rPr lang="en-US" altLang="ja-JP" b="1" dirty="0"/>
              <a:t>o</a:t>
            </a:r>
            <a:r>
              <a:rPr kumimoji="1" lang="en-US" altLang="ja-JP" b="1" dirty="0"/>
              <a:t>ne more key </a:t>
            </a:r>
            <a:r>
              <a:rPr kumimoji="1" lang="en-US" altLang="ja-JP" dirty="0"/>
              <a:t>is needed to plan seriously about </a:t>
            </a:r>
            <a:r>
              <a:rPr kumimoji="1" lang="en-US" altLang="ja-JP" b="1" dirty="0"/>
              <a:t>JAXA’s way </a:t>
            </a:r>
            <a:r>
              <a:rPr kumimoji="1" lang="en-US" altLang="ja-JP" dirty="0"/>
              <a:t>of </a:t>
            </a:r>
            <a:r>
              <a:rPr kumimoji="1" lang="en-US" altLang="ja-JP" b="1" dirty="0">
                <a:solidFill>
                  <a:srgbClr val="FF0000"/>
                </a:solidFill>
              </a:rPr>
              <a:t>Mars landing </a:t>
            </a:r>
            <a:r>
              <a:rPr kumimoji="1" lang="en-US" altLang="ja-JP" dirty="0"/>
              <a:t>exploration </a:t>
            </a:r>
            <a:endParaRPr kumimoji="1" lang="ja-JP" altLang="en-US" dirty="0"/>
          </a:p>
        </p:txBody>
      </p:sp>
    </p:spTree>
    <p:extLst>
      <p:ext uri="{BB962C8B-B14F-4D97-AF65-F5344CB8AC3E}">
        <p14:creationId xmlns:p14="http://schemas.microsoft.com/office/powerpoint/2010/main" val="117277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8A738D-E270-8EC0-55E6-E1BDF4875B5B}"/>
              </a:ext>
            </a:extLst>
          </p:cNvPr>
          <p:cNvSpPr>
            <a:spLocks noGrp="1"/>
          </p:cNvSpPr>
          <p:nvPr>
            <p:ph type="title"/>
          </p:nvPr>
        </p:nvSpPr>
        <p:spPr>
          <a:xfrm>
            <a:off x="773104" y="88491"/>
            <a:ext cx="10515600" cy="1325563"/>
          </a:xfrm>
        </p:spPr>
        <p:txBody>
          <a:bodyPr/>
          <a:lstStyle/>
          <a:p>
            <a:r>
              <a:rPr kumimoji="1" lang="en-US" altLang="ja-JP" dirty="0">
                <a:solidFill>
                  <a:schemeClr val="bg1"/>
                </a:solidFill>
              </a:rPr>
              <a:t>Inflatable soft aeroshell to</a:t>
            </a:r>
            <a:r>
              <a:rPr kumimoji="1" lang="en-US" altLang="ja-JP" b="1" dirty="0">
                <a:solidFill>
                  <a:schemeClr val="bg1"/>
                </a:solidFill>
              </a:rPr>
              <a:t> </a:t>
            </a:r>
            <a:r>
              <a:rPr lang="en-US" altLang="ja-JP" b="1" dirty="0">
                <a:solidFill>
                  <a:srgbClr val="FFFF00"/>
                </a:solidFill>
              </a:rPr>
              <a:t>d</a:t>
            </a:r>
            <a:r>
              <a:rPr kumimoji="1" lang="en-US" altLang="ja-JP" b="1" dirty="0">
                <a:solidFill>
                  <a:srgbClr val="FFFF00"/>
                </a:solidFill>
              </a:rPr>
              <a:t>emocratize </a:t>
            </a:r>
            <a:br>
              <a:rPr kumimoji="1" lang="en-US" altLang="ja-JP" b="1" dirty="0">
                <a:solidFill>
                  <a:srgbClr val="FFFF00"/>
                </a:solidFill>
              </a:rPr>
            </a:br>
            <a:r>
              <a:rPr kumimoji="1" lang="en-US" altLang="ja-JP" dirty="0">
                <a:solidFill>
                  <a:schemeClr val="bg1"/>
                </a:solidFill>
              </a:rPr>
              <a:t>Mars landing exploration </a:t>
            </a:r>
            <a:endParaRPr kumimoji="1" lang="ja-JP" altLang="en-US" dirty="0">
              <a:solidFill>
                <a:schemeClr val="bg1"/>
              </a:solidFill>
            </a:endParaRPr>
          </a:p>
        </p:txBody>
      </p:sp>
      <p:pic>
        <p:nvPicPr>
          <p:cNvPr id="4" name="図 34">
            <a:extLst>
              <a:ext uri="{FF2B5EF4-FFF2-40B4-BE49-F238E27FC236}">
                <a16:creationId xmlns:a16="http://schemas.microsoft.com/office/drawing/2014/main" id="{71721C72-406B-8C4C-3B5F-557471C1DD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4584" y="1482399"/>
            <a:ext cx="8510572" cy="564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4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基本レイアウト">
  <a:themeElements>
    <a:clrScheme name="ISASカラー">
      <a:dk1>
        <a:srgbClr val="242424"/>
      </a:dk1>
      <a:lt1>
        <a:sysClr val="window" lastClr="FFFFFF"/>
      </a:lt1>
      <a:dk2>
        <a:srgbClr val="1D224A"/>
      </a:dk2>
      <a:lt2>
        <a:srgbClr val="EAE5EB"/>
      </a:lt2>
      <a:accent1>
        <a:srgbClr val="463865"/>
      </a:accent1>
      <a:accent2>
        <a:srgbClr val="71598F"/>
      </a:accent2>
      <a:accent3>
        <a:srgbClr val="5065A3"/>
      </a:accent3>
      <a:accent4>
        <a:srgbClr val="116C9D"/>
      </a:accent4>
      <a:accent5>
        <a:srgbClr val="00747C"/>
      </a:accent5>
      <a:accent6>
        <a:srgbClr val="408962"/>
      </a:accent6>
      <a:hlink>
        <a:srgbClr val="935E83"/>
      </a:hlink>
      <a:folHlink>
        <a:srgbClr val="7159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C2F4FFA1-BF69-4205-91F8-DDC0ACA2FB2F}" vid="{7137DC08-CC38-4E3A-941C-1906DFEE7CF1}"/>
    </a:ext>
  </a:extLst>
</a:theme>
</file>

<file path=ppt/theme/theme4.xml><?xml version="1.0" encoding="utf-8"?>
<a:theme xmlns:a="http://schemas.openxmlformats.org/drawingml/2006/main" name="ブランクTsuda">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ブランクTsuda" id="{D9776341-3A37-4B91-9615-CC3B147372DF}" vid="{FBA9967C-0729-46F2-8C00-33DF1B16D641}"/>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21170</TotalTime>
  <Words>70</Words>
  <Application>Microsoft Office PowerPoint</Application>
  <PresentationFormat>ワイド画面</PresentationFormat>
  <Paragraphs>18</Paragraphs>
  <Slides>10</Slides>
  <Notes>1</Notes>
  <HiddenSlides>0</HiddenSlides>
  <MMClips>2</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10</vt:i4>
      </vt:variant>
    </vt:vector>
  </HeadingPairs>
  <TitlesOfParts>
    <vt:vector size="20" baseType="lpstr">
      <vt:lpstr>メイリオ</vt:lpstr>
      <vt:lpstr>游ゴシック</vt:lpstr>
      <vt:lpstr>游ゴシック Light</vt:lpstr>
      <vt:lpstr>Arial</vt:lpstr>
      <vt:lpstr>Calibri</vt:lpstr>
      <vt:lpstr>Calibri Light</vt:lpstr>
      <vt:lpstr>Office テーマ</vt:lpstr>
      <vt:lpstr>1_Office テーマ</vt:lpstr>
      <vt:lpstr>1_基本レイアウト</vt:lpstr>
      <vt:lpstr>ブランクTsuda</vt:lpstr>
      <vt:lpstr>PowerPoint プレゼンテーション</vt:lpstr>
      <vt:lpstr>PowerPoint プレゼンテーション</vt:lpstr>
      <vt:lpstr>PowerPoint プレゼンテーション</vt:lpstr>
      <vt:lpstr>PowerPoint プレゼンテーション</vt:lpstr>
      <vt:lpstr>Who took the picture? </vt:lpstr>
      <vt:lpstr>PowerPoint プレゼンテーション</vt:lpstr>
      <vt:lpstr>PowerPoint プレゼンテーション</vt:lpstr>
      <vt:lpstr>Yes, MMX is a nice business card for entering the Mars exploration club </vt:lpstr>
      <vt:lpstr>Inflatable soft aeroshell to democratize  Mars landing exploration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MMX@IPPW</dc:title>
  <dc:creator>藤本　正樹</dc:creator>
  <cp:lastModifiedBy>松田 絵里子</cp:lastModifiedBy>
  <cp:revision>41</cp:revision>
  <dcterms:created xsi:type="dcterms:W3CDTF">2024-05-25T09:17:48Z</dcterms:created>
  <dcterms:modified xsi:type="dcterms:W3CDTF">2025-02-17T02:19:27Z</dcterms:modified>
</cp:coreProperties>
</file>